
<file path=[Content_Types].xml><?xml version="1.0" encoding="utf-8"?>
<Types xmlns="http://schemas.openxmlformats.org/package/2006/content-types"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</p:sldMasterIdLst>
  <p:notesMasterIdLst>
    <p:notesMasterId r:id="rId19"/>
  </p:notesMasterIdLst>
  <p:handoutMasterIdLst>
    <p:handoutMasterId r:id="rId20"/>
  </p:handoutMasterIdLst>
  <p:sldIdLst>
    <p:sldId id="472" r:id="rId2"/>
    <p:sldId id="473" r:id="rId3"/>
    <p:sldId id="486" r:id="rId4"/>
    <p:sldId id="484" r:id="rId5"/>
    <p:sldId id="483" r:id="rId6"/>
    <p:sldId id="489" r:id="rId7"/>
    <p:sldId id="482" r:id="rId8"/>
    <p:sldId id="487" r:id="rId9"/>
    <p:sldId id="488" r:id="rId10"/>
    <p:sldId id="481" r:id="rId11"/>
    <p:sldId id="474" r:id="rId12"/>
    <p:sldId id="477" r:id="rId13"/>
    <p:sldId id="478" r:id="rId14"/>
    <p:sldId id="479" r:id="rId15"/>
    <p:sldId id="476" r:id="rId16"/>
    <p:sldId id="485" r:id="rId17"/>
    <p:sldId id="475" r:id="rId18"/>
  </p:sldIdLst>
  <p:sldSz cx="9144000" cy="6858000" type="screen4x3"/>
  <p:notesSz cx="6799263" cy="9931400"/>
  <p:defaultTextStyle>
    <a:defPPr>
      <a:defRPr lang="de-DE"/>
    </a:defPPr>
    <a:lvl1pPr algn="l" rtl="0" fontAlgn="base">
      <a:spcBef>
        <a:spcPct val="0"/>
      </a:spcBef>
      <a:spcAft>
        <a:spcPct val="0"/>
      </a:spcAft>
      <a:defRPr sz="2100" kern="1200">
        <a:solidFill>
          <a:schemeClr val="tx1"/>
        </a:solidFill>
        <a:latin typeface="Tele-GroteskNor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2100" kern="1200">
        <a:solidFill>
          <a:schemeClr val="tx1"/>
        </a:solidFill>
        <a:latin typeface="Tele-GroteskNor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2100" kern="1200">
        <a:solidFill>
          <a:schemeClr val="tx1"/>
        </a:solidFill>
        <a:latin typeface="Tele-GroteskNor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2100" kern="1200">
        <a:solidFill>
          <a:schemeClr val="tx1"/>
        </a:solidFill>
        <a:latin typeface="Tele-GroteskNor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2100" kern="1200">
        <a:solidFill>
          <a:schemeClr val="tx1"/>
        </a:solidFill>
        <a:latin typeface="Tele-GroteskNor"/>
        <a:ea typeface="+mn-ea"/>
        <a:cs typeface="Arial" charset="0"/>
      </a:defRPr>
    </a:lvl5pPr>
    <a:lvl6pPr marL="2286000" algn="l" defTabSz="914400" rtl="0" eaLnBrk="1" latinLnBrk="0" hangingPunct="1">
      <a:defRPr sz="2100" kern="1200">
        <a:solidFill>
          <a:schemeClr val="tx1"/>
        </a:solidFill>
        <a:latin typeface="Tele-GroteskNor"/>
        <a:ea typeface="+mn-ea"/>
        <a:cs typeface="Arial" charset="0"/>
      </a:defRPr>
    </a:lvl6pPr>
    <a:lvl7pPr marL="2743200" algn="l" defTabSz="914400" rtl="0" eaLnBrk="1" latinLnBrk="0" hangingPunct="1">
      <a:defRPr sz="2100" kern="1200">
        <a:solidFill>
          <a:schemeClr val="tx1"/>
        </a:solidFill>
        <a:latin typeface="Tele-GroteskNor"/>
        <a:ea typeface="+mn-ea"/>
        <a:cs typeface="Arial" charset="0"/>
      </a:defRPr>
    </a:lvl7pPr>
    <a:lvl8pPr marL="3200400" algn="l" defTabSz="914400" rtl="0" eaLnBrk="1" latinLnBrk="0" hangingPunct="1">
      <a:defRPr sz="2100" kern="1200">
        <a:solidFill>
          <a:schemeClr val="tx1"/>
        </a:solidFill>
        <a:latin typeface="Tele-GroteskNor"/>
        <a:ea typeface="+mn-ea"/>
        <a:cs typeface="Arial" charset="0"/>
      </a:defRPr>
    </a:lvl8pPr>
    <a:lvl9pPr marL="3657600" algn="l" defTabSz="914400" rtl="0" eaLnBrk="1" latinLnBrk="0" hangingPunct="1">
      <a:defRPr sz="2100" kern="1200">
        <a:solidFill>
          <a:schemeClr val="tx1"/>
        </a:solidFill>
        <a:latin typeface="Tele-GroteskNor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DA95A"/>
    <a:srgbClr val="DDD674"/>
    <a:srgbClr val="BABD5A"/>
    <a:srgbClr val="64B9E4"/>
    <a:srgbClr val="427BAB"/>
    <a:srgbClr val="CCCCCC"/>
    <a:srgbClr val="262626"/>
    <a:srgbClr val="9999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 horzBarState="maximized">
    <p:restoredLeft sz="18286" autoAdjust="0"/>
    <p:restoredTop sz="90655" autoAdjust="0"/>
  </p:normalViewPr>
  <p:slideViewPr>
    <p:cSldViewPr>
      <p:cViewPr>
        <p:scale>
          <a:sx n="104" d="100"/>
          <a:sy n="104" d="100"/>
        </p:scale>
        <p:origin x="-682" y="-144"/>
      </p:cViewPr>
      <p:guideLst>
        <p:guide orient="horz" pos="3793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2959100" y="9525"/>
            <a:ext cx="3302000" cy="128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r" defTabSz="452438" eaLnBrk="0" hangingPunct="0">
              <a:lnSpc>
                <a:spcPct val="68000"/>
              </a:lnSpc>
              <a:spcBef>
                <a:spcPct val="0"/>
              </a:spcBef>
              <a:buClr>
                <a:srgbClr val="FFFFFF"/>
              </a:buClr>
              <a:buSzPct val="100000"/>
              <a:buFont typeface="Tele-GroteskFet" pitchFamily="2" charset="0"/>
              <a:buNone/>
              <a:defRPr sz="600">
                <a:latin typeface="Tele-GroteskNor" pitchFamily="2" charset="0"/>
                <a:cs typeface="Arial" charset="0"/>
              </a:defRPr>
            </a:lvl1pPr>
          </a:lstStyle>
          <a:p>
            <a:pPr>
              <a:defRPr/>
            </a:pPr>
            <a:fld id="{5DF47B06-6EC6-4E55-8B79-C01EA9BF0BC1}" type="datetime1">
              <a:rPr lang="ru-RU"/>
              <a:pPr>
                <a:defRPr/>
              </a:pPr>
              <a:t>20.07.2016</a:t>
            </a:fld>
            <a:endParaRPr lang="de-DE"/>
          </a:p>
        </p:txBody>
      </p:sp>
      <p:sp>
        <p:nvSpPr>
          <p:cNvPr id="2765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2959100" y="203200"/>
            <a:ext cx="3302000" cy="128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algn="r" defTabSz="452438" eaLnBrk="0" hangingPunct="0">
              <a:lnSpc>
                <a:spcPct val="68000"/>
              </a:lnSpc>
              <a:spcBef>
                <a:spcPct val="0"/>
              </a:spcBef>
              <a:buClr>
                <a:srgbClr val="FFFFFF"/>
              </a:buClr>
              <a:buSzPct val="100000"/>
              <a:buFont typeface="Tele-GroteskFet" pitchFamily="2" charset="0"/>
              <a:buNone/>
              <a:defRPr sz="600">
                <a:latin typeface="Tele-GroteskNor" pitchFamily="2" charset="0"/>
                <a:cs typeface="Arial" charset="0"/>
              </a:defRPr>
            </a:lvl1pPr>
          </a:lstStyle>
          <a:p>
            <a:pPr>
              <a:defRPr/>
            </a:pPr>
            <a:fld id="{D9F40994-9FF6-4152-BF9F-607F7DCD4FF0}" type="slidenum">
              <a:rPr lang="de-DE"/>
              <a:pPr>
                <a:defRPr/>
              </a:pPr>
              <a:t>‹#›</a:t>
            </a:fld>
            <a:endParaRPr lang="de-DE"/>
          </a:p>
        </p:txBody>
      </p:sp>
      <p:sp>
        <p:nvSpPr>
          <p:cNvPr id="6152" name="Rectangle 8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2959100" y="106363"/>
            <a:ext cx="3302000" cy="12858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r" defTabSz="452438" eaLnBrk="0" hangingPunct="0">
              <a:lnSpc>
                <a:spcPct val="68000"/>
              </a:lnSpc>
              <a:spcBef>
                <a:spcPct val="0"/>
              </a:spcBef>
              <a:buClr>
                <a:srgbClr val="FFFFFF"/>
              </a:buClr>
              <a:buSzPct val="100000"/>
              <a:buFont typeface="Tele-GroteskFet" pitchFamily="2" charset="0"/>
              <a:buNone/>
              <a:defRPr sz="600">
                <a:latin typeface="Tele-GroteskNor" pitchFamily="2" charset="0"/>
                <a:cs typeface="Arial" charset="0"/>
              </a:defRPr>
            </a:lvl1pPr>
          </a:lstStyle>
          <a:p>
            <a:pPr>
              <a:defRPr/>
            </a:pPr>
            <a:r>
              <a:rPr lang="de-DE"/>
              <a:t>–streng vertraulich, vertraulich, intern, öffentlich–                         Autor / Thema der Präsentation</a:t>
            </a:r>
          </a:p>
        </p:txBody>
      </p:sp>
      <p:pic>
        <p:nvPicPr>
          <p:cNvPr id="14341" name="Picture 11" descr="T_Kurzform_1K"/>
          <p:cNvPicPr>
            <a:picLocks noChangeAspect="1" noChangeArrowheads="1"/>
          </p:cNvPicPr>
          <p:nvPr/>
        </p:nvPicPr>
        <p:blipFill>
          <a:blip r:embed="rId2"/>
          <a:srcRect l="2551" t="23399" r="2734" b="23399"/>
          <a:stretch>
            <a:fillRect/>
          </a:stretch>
        </p:blipFill>
        <p:spPr bwMode="auto">
          <a:xfrm>
            <a:off x="585788" y="1588"/>
            <a:ext cx="1630362" cy="327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951857385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742950" y="820738"/>
            <a:ext cx="5316538" cy="39878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19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542925" y="5043488"/>
            <a:ext cx="5718175" cy="430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168" tIns="46084" rIns="92168" bIns="4608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noProof="0" smtClean="0"/>
              <a:t>Textmasterformate durch Klicken bearbeiten</a:t>
            </a:r>
          </a:p>
          <a:p>
            <a:pPr lvl="1"/>
            <a:r>
              <a:rPr lang="de-DE" noProof="0" smtClean="0"/>
              <a:t>Zweite Ebene</a:t>
            </a:r>
          </a:p>
          <a:p>
            <a:pPr lvl="2"/>
            <a:r>
              <a:rPr lang="de-DE" noProof="0" smtClean="0"/>
              <a:t>Dritte Ebene</a:t>
            </a:r>
          </a:p>
          <a:p>
            <a:pPr lvl="3"/>
            <a:r>
              <a:rPr lang="de-DE" noProof="0" smtClean="0"/>
              <a:t>Vierte Ebene</a:t>
            </a:r>
          </a:p>
          <a:p>
            <a:pPr lvl="4"/>
            <a:r>
              <a:rPr lang="de-DE" noProof="0" smtClean="0"/>
              <a:t>Fünfte Ebene</a:t>
            </a:r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2959100" y="9525"/>
            <a:ext cx="3302000" cy="128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r" defTabSz="452438" eaLnBrk="0" hangingPunct="0">
              <a:lnSpc>
                <a:spcPct val="68000"/>
              </a:lnSpc>
              <a:spcBef>
                <a:spcPct val="0"/>
              </a:spcBef>
              <a:buClr>
                <a:srgbClr val="FFFFFF"/>
              </a:buClr>
              <a:buSzPct val="100000"/>
              <a:buFont typeface="Tele-GroteskFet" pitchFamily="2" charset="0"/>
              <a:buNone/>
              <a:defRPr sz="600">
                <a:latin typeface="Tele-GroteskNor" pitchFamily="2" charset="0"/>
                <a:cs typeface="Arial" charset="0"/>
              </a:defRPr>
            </a:lvl1pPr>
          </a:lstStyle>
          <a:p>
            <a:pPr>
              <a:defRPr/>
            </a:pPr>
            <a:fld id="{72C8C346-9F4B-4007-BE6A-5E3DAF042E5E}" type="datetime1">
              <a:rPr lang="ru-RU"/>
              <a:pPr>
                <a:defRPr/>
              </a:pPr>
              <a:t>20.07.2016</a:t>
            </a:fld>
            <a:endParaRPr lang="de-DE"/>
          </a:p>
        </p:txBody>
      </p:sp>
      <p:sp>
        <p:nvSpPr>
          <p:cNvPr id="2765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2959100" y="203200"/>
            <a:ext cx="3302000" cy="128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algn="r" defTabSz="452438" eaLnBrk="0" hangingPunct="0">
              <a:lnSpc>
                <a:spcPct val="68000"/>
              </a:lnSpc>
              <a:spcBef>
                <a:spcPct val="0"/>
              </a:spcBef>
              <a:buClr>
                <a:srgbClr val="FFFFFF"/>
              </a:buClr>
              <a:buSzPct val="100000"/>
              <a:buFont typeface="Tele-GroteskFet" pitchFamily="2" charset="0"/>
              <a:buNone/>
              <a:defRPr sz="600">
                <a:latin typeface="Tele-GroteskNor" pitchFamily="2" charset="0"/>
                <a:cs typeface="Arial" charset="0"/>
              </a:defRPr>
            </a:lvl1pPr>
          </a:lstStyle>
          <a:p>
            <a:pPr>
              <a:defRPr/>
            </a:pPr>
            <a:fld id="{30513AC9-8936-4EC1-9CBF-2618D12171B4}" type="slidenum">
              <a:rPr lang="de-DE"/>
              <a:pPr>
                <a:defRPr/>
              </a:pPr>
              <a:t>‹#›</a:t>
            </a:fld>
            <a:endParaRPr lang="de-DE"/>
          </a:p>
        </p:txBody>
      </p:sp>
      <p:sp>
        <p:nvSpPr>
          <p:cNvPr id="8208" name="Rectangle 16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2959100" y="106363"/>
            <a:ext cx="3302000" cy="12858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r" defTabSz="452438" eaLnBrk="0" hangingPunct="0">
              <a:lnSpc>
                <a:spcPct val="68000"/>
              </a:lnSpc>
              <a:spcBef>
                <a:spcPct val="0"/>
              </a:spcBef>
              <a:buClr>
                <a:srgbClr val="FFFFFF"/>
              </a:buClr>
              <a:buSzPct val="100000"/>
              <a:buFont typeface="Tele-GroteskFet" pitchFamily="2" charset="0"/>
              <a:buNone/>
              <a:defRPr sz="600">
                <a:latin typeface="Tele-GroteskNor" pitchFamily="2" charset="0"/>
                <a:cs typeface="Arial" charset="0"/>
              </a:defRPr>
            </a:lvl1pPr>
          </a:lstStyle>
          <a:p>
            <a:pPr>
              <a:defRPr/>
            </a:pPr>
            <a:r>
              <a:rPr lang="de-DE"/>
              <a:t>–streng vertraulich, vertraulich, intern, öffentlich–                         Autor / Thema der Präsentation</a:t>
            </a:r>
          </a:p>
        </p:txBody>
      </p:sp>
      <p:pic>
        <p:nvPicPr>
          <p:cNvPr id="13319" name="Picture 17" descr="T_Kurzform_1K"/>
          <p:cNvPicPr>
            <a:picLocks noChangeAspect="1" noChangeArrowheads="1"/>
          </p:cNvPicPr>
          <p:nvPr/>
        </p:nvPicPr>
        <p:blipFill>
          <a:blip r:embed="rId2"/>
          <a:srcRect l="2551" t="23399" r="2734" b="23399"/>
          <a:stretch>
            <a:fillRect/>
          </a:stretch>
        </p:blipFill>
        <p:spPr bwMode="auto">
          <a:xfrm>
            <a:off x="585788" y="1588"/>
            <a:ext cx="1630362" cy="327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531151710"/>
      </p:ext>
    </p:extLst>
  </p:cSld>
  <p:clrMap bg1="lt1" tx1="dk1" bg2="lt2" tx2="dk2" accent1="accent1" accent2="accent2" accent3="accent3" accent4="accent4" accent5="accent5" accent6="accent6" hlink="hlink" folHlink="folHlink"/>
  <p:hf sldNum="0" hdr="0" ftr="0"/>
  <p:notesStyle>
    <a:lvl1pPr marL="180975" indent="-180975" algn="l" rtl="0" eaLnBrk="0" fontAlgn="base" hangingPunct="0">
      <a:spcBef>
        <a:spcPct val="30000"/>
      </a:spcBef>
      <a:spcAft>
        <a:spcPct val="0"/>
      </a:spcAft>
      <a:buClr>
        <a:schemeClr val="tx2"/>
      </a:buClr>
      <a:buSzPct val="75000"/>
      <a:buFont typeface="Wingdings" pitchFamily="2" charset="2"/>
      <a:buChar char="§"/>
      <a:defRPr sz="1200" kern="1200">
        <a:solidFill>
          <a:schemeClr val="tx1"/>
        </a:solidFill>
        <a:latin typeface="Tele-GroteskNor" pitchFamily="2" charset="0"/>
        <a:ea typeface="+mn-ea"/>
        <a:cs typeface="+mn-cs"/>
      </a:defRPr>
    </a:lvl1pPr>
    <a:lvl2pPr marL="541338" indent="-203200" algn="l" rtl="0" eaLnBrk="0" fontAlgn="base" hangingPunct="0">
      <a:spcBef>
        <a:spcPct val="30000"/>
      </a:spcBef>
      <a:spcAft>
        <a:spcPct val="0"/>
      </a:spcAft>
      <a:buClr>
        <a:schemeClr val="tx2"/>
      </a:buClr>
      <a:buSzPct val="75000"/>
      <a:buFont typeface="Wingdings" pitchFamily="2" charset="2"/>
      <a:buChar char="§"/>
      <a:defRPr sz="1200" kern="1200">
        <a:solidFill>
          <a:schemeClr val="tx1"/>
        </a:solidFill>
        <a:latin typeface="Tele-GroteskNor" pitchFamily="2" charset="0"/>
        <a:ea typeface="+mn-ea"/>
        <a:cs typeface="+mn-cs"/>
      </a:defRPr>
    </a:lvl2pPr>
    <a:lvl3pPr marL="903288" indent="-192088" algn="l" rtl="0" eaLnBrk="0" fontAlgn="base" hangingPunct="0">
      <a:spcBef>
        <a:spcPct val="30000"/>
      </a:spcBef>
      <a:spcAft>
        <a:spcPct val="0"/>
      </a:spcAft>
      <a:buClr>
        <a:schemeClr val="tx2"/>
      </a:buClr>
      <a:buSzPct val="75000"/>
      <a:buFont typeface="Wingdings" pitchFamily="2" charset="2"/>
      <a:buChar char="§"/>
      <a:defRPr sz="1200" kern="1200">
        <a:solidFill>
          <a:schemeClr val="tx1"/>
        </a:solidFill>
        <a:latin typeface="Tele-GroteskNor" pitchFamily="2" charset="0"/>
        <a:ea typeface="+mn-ea"/>
        <a:cs typeface="+mn-cs"/>
      </a:defRPr>
    </a:lvl3pPr>
    <a:lvl4pPr marL="1263650" indent="-190500" algn="l" rtl="0" eaLnBrk="0" fontAlgn="base" hangingPunct="0">
      <a:spcBef>
        <a:spcPct val="30000"/>
      </a:spcBef>
      <a:spcAft>
        <a:spcPct val="0"/>
      </a:spcAft>
      <a:buClr>
        <a:schemeClr val="tx2"/>
      </a:buClr>
      <a:buSzPct val="75000"/>
      <a:buFont typeface="Wingdings" pitchFamily="2" charset="2"/>
      <a:buChar char="§"/>
      <a:defRPr sz="1200" kern="1200">
        <a:solidFill>
          <a:schemeClr val="tx1"/>
        </a:solidFill>
        <a:latin typeface="Tele-GroteskNor" pitchFamily="2" charset="0"/>
        <a:ea typeface="+mn-ea"/>
        <a:cs typeface="+mn-cs"/>
      </a:defRPr>
    </a:lvl4pPr>
    <a:lvl5pPr marL="1625600" indent="-192088" algn="l" rtl="0" eaLnBrk="0" fontAlgn="base" hangingPunct="0">
      <a:spcBef>
        <a:spcPct val="30000"/>
      </a:spcBef>
      <a:spcAft>
        <a:spcPct val="0"/>
      </a:spcAft>
      <a:buClr>
        <a:schemeClr val="tx2"/>
      </a:buClr>
      <a:buSzPct val="75000"/>
      <a:buFont typeface="Wingdings" pitchFamily="2" charset="2"/>
      <a:buChar char="§"/>
      <a:defRPr sz="1200" kern="1200">
        <a:solidFill>
          <a:schemeClr val="tx1"/>
        </a:solidFill>
        <a:latin typeface="Tele-GroteskNor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wmf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2" descr="T_Menschen_Blanko"/>
          <p:cNvPicPr>
            <a:picLocks noChangeAspect="1" noChangeArrowheads="1"/>
          </p:cNvPicPr>
          <p:nvPr/>
        </p:nvPicPr>
        <p:blipFill>
          <a:blip r:embed="rId2"/>
          <a:srcRect t="14970"/>
          <a:stretch>
            <a:fillRect/>
          </a:stretch>
        </p:blipFill>
        <p:spPr bwMode="auto">
          <a:xfrm>
            <a:off x="2771775" y="0"/>
            <a:ext cx="5821363" cy="655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8" descr="TSY_PPT_Label_neu"/>
          <p:cNvPicPr preferRelativeResize="0">
            <a:picLocks noChangeAspect="1" noChangeArrowheads="1"/>
          </p:cNvPicPr>
          <p:nvPr userDrawn="1"/>
        </p:nvPicPr>
        <p:blipFill>
          <a:blip r:embed="rId3"/>
          <a:srcRect r="84" b="1210"/>
          <a:stretch>
            <a:fillRect/>
          </a:stretch>
        </p:blipFill>
        <p:spPr bwMode="auto">
          <a:xfrm>
            <a:off x="304800" y="5929313"/>
            <a:ext cx="8524875" cy="58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7589" name="Rectangle 5"/>
          <p:cNvSpPr>
            <a:spLocks noGrp="1" noChangeArrowheads="1"/>
          </p:cNvSpPr>
          <p:nvPr>
            <p:ph type="ctrTitle"/>
          </p:nvPr>
        </p:nvSpPr>
        <p:spPr>
          <a:xfrm>
            <a:off x="304801" y="3603029"/>
            <a:ext cx="4123184" cy="1554163"/>
          </a:xfrm>
        </p:spPr>
        <p:txBody>
          <a:bodyPr lIns="216000" tIns="126000"/>
          <a:lstStyle>
            <a:lvl1pPr>
              <a:defRPr sz="32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de-DE" dirty="0"/>
          </a:p>
        </p:txBody>
      </p:sp>
      <p:sp>
        <p:nvSpPr>
          <p:cNvPr id="67588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304800" y="5949280"/>
            <a:ext cx="8532813" cy="281434"/>
          </a:xfrm>
        </p:spPr>
        <p:txBody>
          <a:bodyPr lIns="234000"/>
          <a:lstStyle>
            <a:lvl1pPr marL="0" indent="0" algn="r">
              <a:buFont typeface="Wingdings" pitchFamily="2" charset="2"/>
              <a:buNone/>
              <a:defRPr sz="16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</a:defRPr>
            </a:lvl1pPr>
          </a:lstStyle>
          <a:p>
            <a:r>
              <a:rPr lang="en-US" smtClean="0"/>
              <a:t>Click to edit Master subtitle style</a:t>
            </a:r>
            <a:endParaRPr lang="de-DE" dirty="0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9F1C9D-B542-4F0C-B602-C66954A10865}" type="slidenum">
              <a:rPr lang="de-DE"/>
              <a:pPr>
                <a:defRPr/>
              </a:pPr>
              <a:t>‹#›</a:t>
            </a:fld>
            <a:endParaRPr lang="de-DE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B19785E-D37E-4BD2-B719-FE6D9099D6BA}" type="slidenum">
              <a:rPr lang="de-DE"/>
              <a:pPr>
                <a:defRPr/>
              </a:pPr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05600" y="304800"/>
            <a:ext cx="2132013" cy="56388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248400" cy="56388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E5EE230-A755-4A8D-8A75-946866829CE7}" type="slidenum">
              <a:rPr lang="de-DE"/>
              <a:pPr>
                <a:defRPr/>
              </a:pPr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88900"/>
            <a:ext cx="8532813" cy="46037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304800" y="765175"/>
            <a:ext cx="8532813" cy="5256213"/>
          </a:xfrm>
        </p:spPr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>
          <a:xfrm>
            <a:off x="8301038" y="6602413"/>
            <a:ext cx="539750" cy="144462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4AA3B11-00A0-41E8-B03F-ED9576EFEEC3}" type="slidenum">
              <a:rPr lang="de-DE"/>
              <a:pPr>
                <a:defRPr/>
              </a:pPr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ru-R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 dirty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0C058D6-D711-4E40-919F-1BCBD97C2D1D}" type="slidenum">
              <a:rPr lang="de-DE"/>
              <a:pPr>
                <a:defRPr/>
              </a:pPr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BCA9394-65ED-4FCC-B6D0-C4C281E0F2B1}" type="slidenum">
              <a:rPr lang="de-DE"/>
              <a:pPr>
                <a:defRPr/>
              </a:pPr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ru-RU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04800" y="1485900"/>
            <a:ext cx="4189413" cy="44577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6613" y="1485900"/>
            <a:ext cx="4191000" cy="44577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8E6F6A0-AF14-46DF-BABE-D8B5F84D3559}" type="slidenum">
              <a:rPr lang="de-DE"/>
              <a:pPr>
                <a:defRPr/>
              </a:pPr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ru-RU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A999BCE-4C71-436D-802A-1E8979A5267C}" type="slidenum">
              <a:rPr lang="de-DE"/>
              <a:pPr>
                <a:defRPr/>
              </a:pPr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Rectangle 3"/>
          <p:cNvSpPr>
            <a:spLocks noGrp="1" noChangeArrowheads="1"/>
          </p:cNvSpPr>
          <p:nvPr>
            <p:ph type="dt" sz="half" idx="10"/>
          </p:nvPr>
        </p:nvSpPr>
        <p:spPr>
          <a:xfrm>
            <a:off x="7269163" y="6602413"/>
            <a:ext cx="809625" cy="144462"/>
          </a:xfrm>
          <a:prstGeom prst="rect">
            <a:avLst/>
          </a:prstGeom>
        </p:spPr>
        <p:txBody>
          <a:bodyPr/>
          <a:lstStyle>
            <a:lvl1pPr>
              <a:defRPr sz="2000">
                <a:latin typeface="Tele-GroteskNor" pitchFamily="2" charset="0"/>
              </a:defRPr>
            </a:lvl1pPr>
          </a:lstStyle>
          <a:p>
            <a:pPr>
              <a:defRPr/>
            </a:pPr>
            <a:fld id="{181C99AF-2863-43E8-9B79-F5A796F80595}" type="datetime1">
              <a:rPr lang="ru-RU"/>
              <a:pPr>
                <a:defRPr/>
              </a:pPr>
              <a:t>20.07.2016</a:t>
            </a:fld>
            <a:endParaRPr lang="de-DE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ftr" sz="quarter" idx="11"/>
          </p:nvPr>
        </p:nvSpPr>
        <p:spPr>
          <a:xfrm>
            <a:off x="989013" y="6602413"/>
            <a:ext cx="6607175" cy="193675"/>
          </a:xfrm>
          <a:prstGeom prst="rect">
            <a:avLst/>
          </a:prstGeom>
        </p:spPr>
        <p:txBody>
          <a:bodyPr/>
          <a:lstStyle>
            <a:lvl1pPr>
              <a:defRPr sz="2000">
                <a:latin typeface="Tele-GroteskNor" pitchFamily="2" charset="0"/>
              </a:defRPr>
            </a:lvl1pPr>
          </a:lstStyle>
          <a:p>
            <a:pPr>
              <a:defRPr/>
            </a:pPr>
            <a:r>
              <a:rPr lang="en-US"/>
              <a:t>–strictly confidentia -lAlexey Toskin / SI Head Introduction</a:t>
            </a:r>
            <a:endParaRPr lang="de-DE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2926D8-6D20-4CB8-9963-86B472EE955D}" type="slidenum">
              <a:rPr lang="de-DE"/>
              <a:pPr>
                <a:defRPr/>
              </a:pPr>
              <a:t>‹#›</a:t>
            </a:fld>
            <a:endParaRPr lang="de-D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709E8E-6AE3-4F46-AD64-F6A6E9055CB0}" type="slidenum">
              <a:rPr lang="de-DE"/>
              <a:pPr>
                <a:defRPr/>
              </a:pPr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36D000-482B-4479-BC28-5CF17F57DAA7}" type="slidenum">
              <a:rPr lang="de-DE"/>
              <a:pPr>
                <a:defRPr/>
              </a:pPr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ru-RU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69E1BD3-3EDF-4E95-AD73-E5F88264CF91}" type="slidenum">
              <a:rPr lang="de-DE"/>
              <a:pPr>
                <a:defRPr/>
              </a:pPr>
              <a:t>‹#›</a:t>
            </a:fld>
            <a:endParaRPr lang="de-DE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w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gray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gray">
          <a:xfrm>
            <a:off x="304800" y="88900"/>
            <a:ext cx="8532813" cy="460375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dirty="0" smtClean="0"/>
              <a:t>Mastertitelformat bearbeiten</a:t>
            </a:r>
          </a:p>
        </p:txBody>
      </p:sp>
      <p:sp>
        <p:nvSpPr>
          <p:cNvPr id="66565" name="Rectangle 5"/>
          <p:cNvSpPr>
            <a:spLocks noGrp="1" noChangeArrowheads="1"/>
          </p:cNvSpPr>
          <p:nvPr>
            <p:ph type="sldNum" sz="quarter" idx="4"/>
          </p:nvPr>
        </p:nvSpPr>
        <p:spPr bwMode="gray">
          <a:xfrm>
            <a:off x="8301038" y="6602413"/>
            <a:ext cx="539750" cy="144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r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 sz="900">
                <a:latin typeface="Tele-GroteskNor" pitchFamily="2" charset="0"/>
                <a:cs typeface="+mn-cs"/>
              </a:defRPr>
            </a:lvl1pPr>
          </a:lstStyle>
          <a:p>
            <a:pPr>
              <a:defRPr/>
            </a:pPr>
            <a:fld id="{E40359F9-D418-43C8-ADF3-7EC41E04E3B6}" type="slidenum">
              <a:rPr lang="de-DE"/>
              <a:pPr>
                <a:defRPr/>
              </a:pPr>
              <a:t>‹#›</a:t>
            </a:fld>
            <a:endParaRPr lang="de-DE"/>
          </a:p>
        </p:txBody>
      </p:sp>
      <p:sp>
        <p:nvSpPr>
          <p:cNvPr id="1028" name="Rectangle 6"/>
          <p:cNvSpPr>
            <a:spLocks noGrp="1" noChangeArrowheads="1"/>
          </p:cNvSpPr>
          <p:nvPr>
            <p:ph type="body" idx="1"/>
          </p:nvPr>
        </p:nvSpPr>
        <p:spPr bwMode="gray">
          <a:xfrm>
            <a:off x="304800" y="765175"/>
            <a:ext cx="8532813" cy="5256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</a:p>
        </p:txBody>
      </p:sp>
      <p:cxnSp>
        <p:nvCxnSpPr>
          <p:cNvPr id="1029" name="Straight Connector 2"/>
          <p:cNvCxnSpPr>
            <a:cxnSpLocks noChangeShapeType="1"/>
          </p:cNvCxnSpPr>
          <p:nvPr/>
        </p:nvCxnSpPr>
        <p:spPr bwMode="auto">
          <a:xfrm>
            <a:off x="304800" y="476250"/>
            <a:ext cx="8532813" cy="0"/>
          </a:xfrm>
          <a:prstGeom prst="line">
            <a:avLst/>
          </a:prstGeom>
          <a:noFill/>
          <a:ln w="12700" algn="ctr">
            <a:solidFill>
              <a:schemeClr val="tx2"/>
            </a:solidFill>
            <a:round/>
            <a:headEnd/>
            <a:tailEnd/>
          </a:ln>
        </p:spPr>
      </p:cxnSp>
      <p:pic>
        <p:nvPicPr>
          <p:cNvPr id="1030" name="Picture 8" descr="TSY_PPT_Label_neu"/>
          <p:cNvPicPr preferRelativeResize="0">
            <a:picLocks noChangeAspect="1" noChangeArrowheads="1"/>
          </p:cNvPicPr>
          <p:nvPr/>
        </p:nvPicPr>
        <p:blipFill>
          <a:blip r:embed="rId14"/>
          <a:srcRect r="84" b="1210"/>
          <a:stretch>
            <a:fillRect/>
          </a:stretch>
        </p:blipFill>
        <p:spPr bwMode="auto">
          <a:xfrm>
            <a:off x="304800" y="5929313"/>
            <a:ext cx="8524875" cy="58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1" r:id="rId2"/>
    <p:sldLayoutId id="2147483670" r:id="rId3"/>
    <p:sldLayoutId id="2147483669" r:id="rId4"/>
    <p:sldLayoutId id="2147483668" r:id="rId5"/>
    <p:sldLayoutId id="2147483674" r:id="rId6"/>
    <p:sldLayoutId id="2147483667" r:id="rId7"/>
    <p:sldLayoutId id="2147483666" r:id="rId8"/>
    <p:sldLayoutId id="2147483665" r:id="rId9"/>
    <p:sldLayoutId id="2147483664" r:id="rId10"/>
    <p:sldLayoutId id="2147483663" r:id="rId11"/>
    <p:sldLayoutId id="2147483672" r:id="rId12"/>
  </p:sldLayoutIdLst>
  <p:timing>
    <p:tnLst>
      <p:par>
        <p:cTn id="1" dur="indefinite" restart="never" nodeType="tmRoot"/>
      </p:par>
    </p:tnLst>
  </p:timing>
  <p:hf hd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800">
          <a:solidFill>
            <a:schemeClr val="tx2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Arial Narrow" pitchFamily="34" charset="0"/>
          <a:ea typeface="+mj-ea"/>
          <a:cs typeface="Arial" pitchFamily="34" charset="0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Arial Narrow" pitchFamily="34" charset="0"/>
          <a:cs typeface="Arial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Arial Narrow" pitchFamily="34" charset="0"/>
          <a:cs typeface="Arial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Arial Narrow" pitchFamily="34" charset="0"/>
          <a:cs typeface="Arial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Arial Narrow" pitchFamily="34" charset="0"/>
          <a:cs typeface="Arial" charset="0"/>
        </a:defRPr>
      </a:lvl5pPr>
      <a:lvl6pPr marL="4572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Tele-GroteskNor" pitchFamily="2" charset="0"/>
        </a:defRPr>
      </a:lvl6pPr>
      <a:lvl7pPr marL="9144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Tele-GroteskNor" pitchFamily="2" charset="0"/>
        </a:defRPr>
      </a:lvl7pPr>
      <a:lvl8pPr marL="13716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Tele-GroteskNor" pitchFamily="2" charset="0"/>
        </a:defRPr>
      </a:lvl8pPr>
      <a:lvl9pPr marL="18288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Tele-GroteskNor" pitchFamily="2" charset="0"/>
        </a:defRPr>
      </a:lvl9pPr>
    </p:titleStyle>
    <p:bodyStyle>
      <a:lvl1pPr marL="222250" indent="-222250" algn="l" rtl="0" eaLnBrk="0" fontAlgn="base" hangingPunct="0">
        <a:lnSpc>
          <a:spcPct val="90000"/>
        </a:lnSpc>
        <a:spcBef>
          <a:spcPct val="25000"/>
        </a:spcBef>
        <a:spcAft>
          <a:spcPct val="0"/>
        </a:spcAft>
        <a:buClr>
          <a:schemeClr val="tx2"/>
        </a:buClr>
        <a:buSzPct val="75000"/>
        <a:buFont typeface="Wingdings" pitchFamily="2" charset="2"/>
        <a:buChar char="§"/>
        <a:defRPr sz="2000">
          <a:solidFill>
            <a:schemeClr val="tx1"/>
          </a:solidFill>
          <a:latin typeface="Arial Narrow" pitchFamily="34" charset="0"/>
          <a:ea typeface="+mn-ea"/>
          <a:cs typeface="+mn-cs"/>
        </a:defRPr>
      </a:lvl1pPr>
      <a:lvl2pPr marL="582613" indent="-222250" algn="l" rtl="0" eaLnBrk="0" fontAlgn="base" hangingPunct="0">
        <a:lnSpc>
          <a:spcPct val="90000"/>
        </a:lnSpc>
        <a:spcBef>
          <a:spcPct val="25000"/>
        </a:spcBef>
        <a:spcAft>
          <a:spcPct val="0"/>
        </a:spcAft>
        <a:buClr>
          <a:schemeClr val="tx2"/>
        </a:buClr>
        <a:buSzPct val="75000"/>
        <a:buFont typeface="Wingdings" pitchFamily="2" charset="2"/>
        <a:buChar char="§"/>
        <a:defRPr sz="2000">
          <a:solidFill>
            <a:schemeClr val="tx1"/>
          </a:solidFill>
          <a:latin typeface="Arial Narrow" pitchFamily="34" charset="0"/>
        </a:defRPr>
      </a:lvl2pPr>
      <a:lvl3pPr marL="941388" indent="-220663" algn="l" rtl="0" eaLnBrk="0" fontAlgn="base" hangingPunct="0">
        <a:lnSpc>
          <a:spcPct val="90000"/>
        </a:lnSpc>
        <a:spcBef>
          <a:spcPct val="25000"/>
        </a:spcBef>
        <a:spcAft>
          <a:spcPct val="0"/>
        </a:spcAft>
        <a:buClr>
          <a:schemeClr val="tx2"/>
        </a:buClr>
        <a:buSzPct val="75000"/>
        <a:buFont typeface="Wingdings" pitchFamily="2" charset="2"/>
        <a:buChar char="§"/>
        <a:defRPr sz="2000">
          <a:solidFill>
            <a:schemeClr val="tx1"/>
          </a:solidFill>
          <a:latin typeface="Arial Narrow" pitchFamily="34" charset="0"/>
        </a:defRPr>
      </a:lvl3pPr>
      <a:lvl4pPr marL="1209675" indent="-138113" algn="l" rtl="0" eaLnBrk="0" fontAlgn="base" hangingPunct="0">
        <a:lnSpc>
          <a:spcPct val="90000"/>
        </a:lnSpc>
        <a:spcBef>
          <a:spcPct val="25000"/>
        </a:spcBef>
        <a:spcAft>
          <a:spcPct val="0"/>
        </a:spcAft>
        <a:buClr>
          <a:schemeClr val="tx2"/>
        </a:buClr>
        <a:buSzPct val="75000"/>
        <a:buFont typeface="Wingdings" pitchFamily="2" charset="2"/>
        <a:buChar char="§"/>
        <a:defRPr sz="2000">
          <a:solidFill>
            <a:schemeClr val="tx1"/>
          </a:solidFill>
          <a:latin typeface="Arial Narrow" pitchFamily="34" charset="0"/>
        </a:defRPr>
      </a:lvl4pPr>
      <a:lvl5pPr marL="1662113" indent="-230188" algn="l" rtl="0" eaLnBrk="0" fontAlgn="base" hangingPunct="0">
        <a:lnSpc>
          <a:spcPct val="90000"/>
        </a:lnSpc>
        <a:spcBef>
          <a:spcPct val="25000"/>
        </a:spcBef>
        <a:spcAft>
          <a:spcPct val="0"/>
        </a:spcAft>
        <a:buClr>
          <a:schemeClr val="tx2"/>
        </a:buClr>
        <a:buSzPct val="75000"/>
        <a:buFont typeface="Wingdings" pitchFamily="2" charset="2"/>
        <a:buChar char="§"/>
        <a:defRPr sz="2000">
          <a:solidFill>
            <a:schemeClr val="tx1"/>
          </a:solidFill>
          <a:latin typeface="Arial Narrow" pitchFamily="34" charset="0"/>
        </a:defRPr>
      </a:lvl5pPr>
      <a:lvl6pPr marL="2119313" indent="-230188" algn="l" rtl="0" eaLnBrk="1" fontAlgn="base" hangingPunct="1">
        <a:lnSpc>
          <a:spcPct val="90000"/>
        </a:lnSpc>
        <a:spcBef>
          <a:spcPct val="25000"/>
        </a:spcBef>
        <a:spcAft>
          <a:spcPct val="0"/>
        </a:spcAft>
        <a:buClr>
          <a:schemeClr val="tx2"/>
        </a:buClr>
        <a:buSzPct val="75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6pPr>
      <a:lvl7pPr marL="2576513" indent="-230188" algn="l" rtl="0" eaLnBrk="1" fontAlgn="base" hangingPunct="1">
        <a:lnSpc>
          <a:spcPct val="90000"/>
        </a:lnSpc>
        <a:spcBef>
          <a:spcPct val="25000"/>
        </a:spcBef>
        <a:spcAft>
          <a:spcPct val="0"/>
        </a:spcAft>
        <a:buClr>
          <a:schemeClr val="tx2"/>
        </a:buClr>
        <a:buSzPct val="75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7pPr>
      <a:lvl8pPr marL="3033713" indent="-230188" algn="l" rtl="0" eaLnBrk="1" fontAlgn="base" hangingPunct="1">
        <a:lnSpc>
          <a:spcPct val="90000"/>
        </a:lnSpc>
        <a:spcBef>
          <a:spcPct val="25000"/>
        </a:spcBef>
        <a:spcAft>
          <a:spcPct val="0"/>
        </a:spcAft>
        <a:buClr>
          <a:schemeClr val="tx2"/>
        </a:buClr>
        <a:buSzPct val="75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8pPr>
      <a:lvl9pPr marL="3490913" indent="-230188" algn="l" rtl="0" eaLnBrk="1" fontAlgn="base" hangingPunct="1">
        <a:lnSpc>
          <a:spcPct val="90000"/>
        </a:lnSpc>
        <a:spcBef>
          <a:spcPct val="25000"/>
        </a:spcBef>
        <a:spcAft>
          <a:spcPct val="0"/>
        </a:spcAft>
        <a:buClr>
          <a:schemeClr val="tx2"/>
        </a:buClr>
        <a:buSzPct val="75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udemy.com/understand-javascript/" TargetMode="External"/><Relationship Id="rId2" Type="http://schemas.openxmlformats.org/officeDocument/2006/relationships/hyperlink" Target="https://learn.javascript.ru/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www.w3schools.com/js/default.asp" TargetMode="External"/><Relationship Id="rId4" Type="http://schemas.openxmlformats.org/officeDocument/2006/relationships/hyperlink" Target="https://habrahabr.ru/post/305900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effectLst/>
                <a:cs typeface="Arial" charset="0"/>
              </a:rPr>
              <a:t> </a:t>
            </a:r>
            <a:endParaRPr lang="ru-RU" dirty="0">
              <a:effectLst/>
              <a:cs typeface="Arial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75656" y="2564904"/>
            <a:ext cx="6264696" cy="1224136"/>
          </a:xfrm>
        </p:spPr>
        <p:txBody>
          <a:bodyPr/>
          <a:lstStyle/>
          <a:p>
            <a:pPr marL="0" indent="0" algn="ctr">
              <a:buNone/>
            </a:pPr>
            <a:r>
              <a:rPr lang="en-US" sz="7200" dirty="0" smtClean="0">
                <a:solidFill>
                  <a:schemeClr val="tx2"/>
                </a:solidFill>
                <a:cs typeface="Arial" charset="0"/>
              </a:rPr>
              <a:t>JavaScript</a:t>
            </a:r>
          </a:p>
          <a:p>
            <a:pPr marL="0" indent="0" algn="ctr">
              <a:buNone/>
            </a:pPr>
            <a:endParaRPr lang="ru-RU" sz="7200" dirty="0">
              <a:solidFill>
                <a:schemeClr val="tx2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0C058D6-D711-4E40-919F-1BCBD97C2D1D}" type="slidenum">
              <a:rPr lang="de-DE" smtClean="0"/>
              <a:pPr>
                <a:defRPr/>
              </a:pPr>
              <a:t>1</a:t>
            </a:fld>
            <a:endParaRPr lang="de-D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Features</a:t>
            </a:r>
            <a:endParaRPr lang="ru-R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Способы создания объекта </a:t>
            </a:r>
            <a:endParaRPr lang="ru-RU" dirty="0" smtClean="0"/>
          </a:p>
          <a:p>
            <a:pPr lvl="1"/>
            <a:endParaRPr lang="ru-RU" dirty="0" smtClean="0"/>
          </a:p>
          <a:p>
            <a:pPr lvl="1"/>
            <a:endParaRPr lang="ru-RU" dirty="0"/>
          </a:p>
          <a:p>
            <a:pPr lvl="1"/>
            <a:r>
              <a:rPr lang="ru-RU" dirty="0" smtClean="0"/>
              <a:t>Конструктороподобный</a:t>
            </a:r>
          </a:p>
          <a:p>
            <a:pPr lvl="1"/>
            <a:endParaRPr lang="ru-RU" dirty="0"/>
          </a:p>
          <a:p>
            <a:pPr marL="360363" lvl="1" indent="0">
              <a:buNone/>
            </a:pPr>
            <a:endParaRPr lang="ru-RU" dirty="0" smtClean="0"/>
          </a:p>
          <a:p>
            <a:pPr lvl="1"/>
            <a:r>
              <a:rPr lang="en-US" dirty="0" err="1" smtClean="0"/>
              <a:t>Object.create</a:t>
            </a:r>
            <a:r>
              <a:rPr lang="en-US" dirty="0" smtClean="0"/>
              <a:t>(), </a:t>
            </a:r>
            <a:r>
              <a:rPr lang="ru-RU" dirty="0" smtClean="0"/>
              <a:t>ему даем </a:t>
            </a:r>
            <a:endParaRPr lang="en-US" dirty="0" smtClean="0"/>
          </a:p>
          <a:p>
            <a:pPr marL="360363" lvl="1" indent="0">
              <a:buNone/>
            </a:pPr>
            <a:r>
              <a:rPr lang="ru-RU" dirty="0" smtClean="0"/>
              <a:t>(опционально) предка</a:t>
            </a:r>
            <a:endParaRPr lang="en-US" dirty="0" smtClean="0"/>
          </a:p>
          <a:p>
            <a:pPr lvl="1"/>
            <a:endParaRPr lang="en-US" dirty="0" smtClean="0"/>
          </a:p>
          <a:p>
            <a:pPr marL="360363" lvl="1" indent="0">
              <a:buNone/>
            </a:pPr>
            <a:endParaRPr lang="ru-RU" dirty="0" smtClean="0"/>
          </a:p>
          <a:p>
            <a:pPr lvl="1"/>
            <a:r>
              <a:rPr lang="ru-RU" dirty="0" smtClean="0"/>
              <a:t>Просто пишем </a:t>
            </a:r>
            <a:r>
              <a:rPr lang="en-US" dirty="0" smtClean="0"/>
              <a:t>{}</a:t>
            </a:r>
            <a:r>
              <a:rPr lang="ru-RU" dirty="0" smtClean="0"/>
              <a:t> </a:t>
            </a:r>
            <a:endParaRPr lang="en-US" dirty="0" smtClean="0"/>
          </a:p>
          <a:p>
            <a:pPr marL="360363" lvl="1" indent="0">
              <a:buNone/>
            </a:pPr>
            <a:r>
              <a:rPr lang="ru-RU" dirty="0" smtClean="0"/>
              <a:t>(</a:t>
            </a:r>
            <a:r>
              <a:rPr lang="en-US" dirty="0" smtClean="0"/>
              <a:t>Object literal notation</a:t>
            </a:r>
            <a:r>
              <a:rPr lang="ru-RU" dirty="0" smtClean="0"/>
              <a:t>)</a:t>
            </a:r>
            <a:endParaRPr lang="ru-RU" dirty="0"/>
          </a:p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0C058D6-D711-4E40-919F-1BCBD97C2D1D}" type="slidenum">
              <a:rPr lang="de-DE" smtClean="0"/>
              <a:pPr>
                <a:defRPr/>
              </a:pPr>
              <a:t>10</a:t>
            </a:fld>
            <a:endParaRPr lang="de-DE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880" y="980728"/>
            <a:ext cx="3672408" cy="1690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880" y="2852936"/>
            <a:ext cx="4059733" cy="9982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98353" y="4027878"/>
            <a:ext cx="4253260" cy="2029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031644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Features</a:t>
            </a:r>
            <a:endParaRPr lang="ru-R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«Асинхронная» работа – таймауты, коллбэки и т.п.</a:t>
            </a:r>
          </a:p>
          <a:p>
            <a:pPr lvl="1"/>
            <a:r>
              <a:rPr lang="ru-RU" dirty="0" smtClean="0"/>
              <a:t>Работа с </a:t>
            </a:r>
            <a:r>
              <a:rPr lang="en-US" dirty="0" smtClean="0"/>
              <a:t>event-queue</a:t>
            </a:r>
            <a:endParaRPr lang="ru-RU" dirty="0" smtClean="0"/>
          </a:p>
          <a:p>
            <a:r>
              <a:rPr lang="en-US" dirty="0"/>
              <a:t>Strict </a:t>
            </a:r>
            <a:r>
              <a:rPr lang="en-US" dirty="0" smtClean="0"/>
              <a:t>mode (</a:t>
            </a:r>
            <a:r>
              <a:rPr lang="ru-RU" dirty="0" smtClean="0"/>
              <a:t>с </a:t>
            </a:r>
            <a:r>
              <a:rPr lang="en-US" dirty="0" smtClean="0"/>
              <a:t>ES5)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0C058D6-D711-4E40-919F-1BCBD97C2D1D}" type="slidenum">
              <a:rPr lang="de-DE" smtClean="0"/>
              <a:pPr>
                <a:defRPr/>
              </a:pPr>
              <a:t>11</a:t>
            </a:fld>
            <a:endParaRPr lang="de-DE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9973" y="1844824"/>
            <a:ext cx="6692900" cy="2457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73342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Features</a:t>
            </a:r>
            <a:endParaRPr lang="ru-R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Функция – особый тип объекта, который имеет у себя «вызываемый» код</a:t>
            </a:r>
          </a:p>
          <a:p>
            <a:pPr lvl="1"/>
            <a:r>
              <a:rPr lang="ru-RU" dirty="0"/>
              <a:t>К ней можно добавлять проперти и использовать как </a:t>
            </a:r>
            <a:r>
              <a:rPr lang="ru-RU" dirty="0" smtClean="0"/>
              <a:t>объект</a:t>
            </a:r>
            <a:endParaRPr lang="en-US" dirty="0" smtClean="0"/>
          </a:p>
          <a:p>
            <a:pPr lvl="1"/>
            <a:endParaRPr lang="ru-RU" dirty="0"/>
          </a:p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0C058D6-D711-4E40-919F-1BCBD97C2D1D}" type="slidenum">
              <a:rPr lang="de-DE" smtClean="0"/>
              <a:pPr>
                <a:defRPr/>
              </a:pPr>
              <a:t>12</a:t>
            </a:fld>
            <a:endParaRPr lang="de-DE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425575"/>
            <a:ext cx="7073900" cy="4006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806836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Features</a:t>
            </a:r>
            <a:endParaRPr lang="ru-R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Псевдомассив </a:t>
            </a:r>
            <a:r>
              <a:rPr lang="en-US" dirty="0"/>
              <a:t>arguments</a:t>
            </a:r>
            <a:endParaRPr lang="ru-RU" dirty="0"/>
          </a:p>
          <a:p>
            <a:pPr lvl="1"/>
            <a:r>
              <a:rPr lang="ru-RU" dirty="0"/>
              <a:t>Дает текущие </a:t>
            </a:r>
            <a:r>
              <a:rPr lang="ru-RU" dirty="0" smtClean="0"/>
              <a:t>аргументы, даже если их больше чем заявлено</a:t>
            </a:r>
          </a:p>
          <a:p>
            <a:pPr lvl="1"/>
            <a:endParaRPr lang="ru-RU" dirty="0"/>
          </a:p>
          <a:p>
            <a:pPr lvl="1"/>
            <a:endParaRPr lang="ru-RU" dirty="0" smtClean="0"/>
          </a:p>
          <a:p>
            <a:pPr lvl="1"/>
            <a:endParaRPr lang="ru-RU" dirty="0"/>
          </a:p>
          <a:p>
            <a:pPr lvl="1"/>
            <a:endParaRPr lang="ru-RU" dirty="0" smtClean="0"/>
          </a:p>
          <a:p>
            <a:pPr marL="360363" lvl="1" indent="0">
              <a:buNone/>
            </a:pPr>
            <a:endParaRPr lang="ru-RU" dirty="0"/>
          </a:p>
          <a:p>
            <a:r>
              <a:rPr lang="ru-RU" dirty="0"/>
              <a:t>Если аргументов меньше чем надо, то недостающие берутся как </a:t>
            </a:r>
            <a:r>
              <a:rPr lang="en-US" dirty="0" smtClean="0"/>
              <a:t>undefined</a:t>
            </a:r>
          </a:p>
          <a:p>
            <a:endParaRPr lang="ru-RU" dirty="0"/>
          </a:p>
          <a:p>
            <a:pPr marL="0" indent="0">
              <a:buNone/>
            </a:pPr>
            <a:endParaRPr lang="ru-RU" dirty="0"/>
          </a:p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0C058D6-D711-4E40-919F-1BCBD97C2D1D}" type="slidenum">
              <a:rPr lang="de-DE" smtClean="0"/>
              <a:pPr>
                <a:defRPr/>
              </a:pPr>
              <a:t>13</a:t>
            </a:fld>
            <a:endParaRPr lang="de-DE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5630" y="3717032"/>
            <a:ext cx="6153150" cy="213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484784"/>
            <a:ext cx="3509020" cy="15845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584279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Features</a:t>
            </a:r>
            <a:endParaRPr lang="ru-R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Точки с запятой, особенности парсера – лучше ставить </a:t>
            </a:r>
            <a:r>
              <a:rPr lang="ru-RU" dirty="0" smtClean="0"/>
              <a:t>вручную</a:t>
            </a:r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ru-RU" dirty="0"/>
          </a:p>
          <a:p>
            <a:r>
              <a:rPr lang="ru-RU" dirty="0" smtClean="0"/>
              <a:t>Триксы</a:t>
            </a:r>
            <a:r>
              <a:rPr lang="en-US" dirty="0" smtClean="0"/>
              <a:t> </a:t>
            </a:r>
            <a:r>
              <a:rPr lang="ru-RU" dirty="0" smtClean="0"/>
              <a:t>и приколы</a:t>
            </a:r>
          </a:p>
          <a:p>
            <a:pPr lvl="1"/>
            <a:r>
              <a:rPr lang="en-US" dirty="0"/>
              <a:t>v</a:t>
            </a:r>
            <a:r>
              <a:rPr lang="en-US" dirty="0" smtClean="0"/>
              <a:t>oid 0 </a:t>
            </a:r>
          </a:p>
          <a:p>
            <a:pPr lvl="1"/>
            <a:r>
              <a:rPr lang="en-US" dirty="0"/>
              <a:t>d</a:t>
            </a:r>
            <a:r>
              <a:rPr lang="en-US" dirty="0" smtClean="0"/>
              <a:t>efault value</a:t>
            </a:r>
            <a:endParaRPr lang="ru-RU" dirty="0" smtClean="0"/>
          </a:p>
          <a:p>
            <a:pPr lvl="1"/>
            <a:r>
              <a:rPr lang="en-US" dirty="0" err="1" smtClean="0"/>
              <a:t>typeOf</a:t>
            </a:r>
            <a:r>
              <a:rPr lang="en-US" dirty="0" smtClean="0"/>
              <a:t> </a:t>
            </a:r>
            <a:r>
              <a:rPr lang="ru-RU" dirty="0" smtClean="0"/>
              <a:t>– самое веселое</a:t>
            </a:r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0C058D6-D711-4E40-919F-1BCBD97C2D1D}" type="slidenum">
              <a:rPr lang="de-DE" smtClean="0"/>
              <a:pPr>
                <a:defRPr/>
              </a:pPr>
              <a:t>14</a:t>
            </a:fld>
            <a:endParaRPr lang="de-DE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980728"/>
            <a:ext cx="6953250" cy="2559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7" y="3762952"/>
            <a:ext cx="3168352" cy="685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4509120"/>
            <a:ext cx="3354511" cy="9875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42623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Features</a:t>
            </a:r>
            <a:endParaRPr lang="ru-R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Вспомогательные </a:t>
            </a:r>
            <a:r>
              <a:rPr lang="ru-RU" dirty="0"/>
              <a:t>методы – </a:t>
            </a:r>
            <a:r>
              <a:rPr lang="en-US" dirty="0"/>
              <a:t>call, bind, </a:t>
            </a:r>
            <a:r>
              <a:rPr lang="en-US" dirty="0" smtClean="0"/>
              <a:t>apply</a:t>
            </a:r>
          </a:p>
          <a:p>
            <a:r>
              <a:rPr lang="en-US" dirty="0" smtClean="0"/>
              <a:t>Bind – </a:t>
            </a:r>
            <a:r>
              <a:rPr lang="ru-RU" dirty="0" smtClean="0"/>
              <a:t>создание нового объекта с зафиксированным параметром (-ами)</a:t>
            </a:r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en-US" dirty="0" smtClean="0"/>
          </a:p>
          <a:p>
            <a:r>
              <a:rPr lang="en-US" dirty="0" smtClean="0"/>
              <a:t>apply </a:t>
            </a:r>
            <a:r>
              <a:rPr lang="ru-RU" dirty="0" smtClean="0"/>
              <a:t>и </a:t>
            </a:r>
            <a:r>
              <a:rPr lang="en-US" dirty="0" smtClean="0"/>
              <a:t>call – </a:t>
            </a:r>
            <a:r>
              <a:rPr lang="ru-RU" dirty="0" smtClean="0"/>
              <a:t>указать, на что будет указывать </a:t>
            </a:r>
          </a:p>
          <a:p>
            <a:pPr marL="0" indent="0">
              <a:buNone/>
            </a:pPr>
            <a:r>
              <a:rPr lang="ru-RU" dirty="0"/>
              <a:t> </a:t>
            </a:r>
            <a:r>
              <a:rPr lang="ru-RU" dirty="0" smtClean="0"/>
              <a:t>   </a:t>
            </a:r>
            <a:r>
              <a:rPr lang="en-US" dirty="0" smtClean="0"/>
              <a:t>this</a:t>
            </a:r>
            <a:r>
              <a:rPr lang="ru-RU" dirty="0" smtClean="0"/>
              <a:t> и вызвать с аргументами (массив)</a:t>
            </a:r>
          </a:p>
          <a:p>
            <a:r>
              <a:rPr lang="en-US" dirty="0" smtClean="0"/>
              <a:t>call </a:t>
            </a:r>
            <a:r>
              <a:rPr lang="ru-RU" dirty="0" smtClean="0"/>
              <a:t>аналогично, только аргументы </a:t>
            </a:r>
          </a:p>
          <a:p>
            <a:pPr marL="0" indent="0">
              <a:buNone/>
            </a:pPr>
            <a:r>
              <a:rPr lang="ru-RU" dirty="0"/>
              <a:t> </a:t>
            </a:r>
            <a:r>
              <a:rPr lang="ru-RU" dirty="0" smtClean="0"/>
              <a:t>   через запятую</a:t>
            </a:r>
            <a:endParaRPr lang="en-US" dirty="0"/>
          </a:p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0C058D6-D711-4E40-919F-1BCBD97C2D1D}" type="slidenum">
              <a:rPr lang="de-DE" smtClean="0"/>
              <a:pPr>
                <a:defRPr/>
              </a:pPr>
              <a:t>15</a:t>
            </a:fld>
            <a:endParaRPr lang="de-DE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844824"/>
            <a:ext cx="3810398" cy="19150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3915" y="3573016"/>
            <a:ext cx="3462337" cy="205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627676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Features</a:t>
            </a:r>
            <a:endParaRPr lang="ru-R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JSON !=</a:t>
            </a:r>
            <a:r>
              <a:rPr lang="ru-RU" dirty="0"/>
              <a:t> </a:t>
            </a:r>
            <a:r>
              <a:rPr lang="en-US" dirty="0"/>
              <a:t>object notation</a:t>
            </a:r>
          </a:p>
          <a:p>
            <a:r>
              <a:rPr lang="ru-RU" dirty="0" smtClean="0"/>
              <a:t>Для конвертации одного в другое есть удобные функции у объекта </a:t>
            </a:r>
            <a:r>
              <a:rPr lang="en-US" dirty="0" smtClean="0"/>
              <a:t>JSON : </a:t>
            </a:r>
            <a:endParaRPr lang="ru-RU" dirty="0" smtClean="0"/>
          </a:p>
          <a:p>
            <a:pPr marL="0" indent="0">
              <a:buNone/>
            </a:pPr>
            <a:r>
              <a:rPr lang="en-US" dirty="0" smtClean="0"/>
              <a:t>    </a:t>
            </a:r>
            <a:r>
              <a:rPr lang="en-US" dirty="0" err="1" smtClean="0"/>
              <a:t>stringify</a:t>
            </a:r>
            <a:r>
              <a:rPr lang="en-US" dirty="0" smtClean="0"/>
              <a:t> </a:t>
            </a:r>
            <a:r>
              <a:rPr lang="ru-RU" dirty="0" smtClean="0"/>
              <a:t>и </a:t>
            </a:r>
            <a:r>
              <a:rPr lang="en-US" dirty="0" smtClean="0"/>
              <a:t>parse</a:t>
            </a:r>
          </a:p>
          <a:p>
            <a:pPr lvl="1"/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0C058D6-D711-4E40-919F-1BCBD97C2D1D}" type="slidenum">
              <a:rPr lang="de-DE" smtClean="0"/>
              <a:pPr>
                <a:defRPr/>
              </a:pPr>
              <a:t>16</a:t>
            </a:fld>
            <a:endParaRPr lang="de-DE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9367" y="2132856"/>
            <a:ext cx="5904656" cy="17981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348162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Useful links</a:t>
            </a:r>
            <a:endParaRPr lang="ru-R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hlinkClick r:id="rId2"/>
              </a:rPr>
              <a:t>https://learn.javascript.ru</a:t>
            </a:r>
            <a:r>
              <a:rPr lang="en-US" dirty="0" smtClean="0">
                <a:hlinkClick r:id="rId2"/>
              </a:rPr>
              <a:t>/</a:t>
            </a:r>
            <a:r>
              <a:rPr lang="ru-RU" dirty="0" smtClean="0"/>
              <a:t> Различные обучающие материалы</a:t>
            </a:r>
            <a:endParaRPr lang="en-US" dirty="0" smtClean="0"/>
          </a:p>
          <a:p>
            <a:r>
              <a:rPr lang="en-US" dirty="0">
                <a:hlinkClick r:id="rId3"/>
              </a:rPr>
              <a:t>https://www.udemy.com/understand-javascript</a:t>
            </a:r>
            <a:r>
              <a:rPr lang="en-US" dirty="0" smtClean="0">
                <a:hlinkClick r:id="rId3"/>
              </a:rPr>
              <a:t>/</a:t>
            </a:r>
            <a:r>
              <a:rPr lang="ru-RU" dirty="0" smtClean="0"/>
              <a:t> </a:t>
            </a:r>
            <a:r>
              <a:rPr lang="ru-RU" dirty="0" smtClean="0"/>
              <a:t> Интересные видеокурсы </a:t>
            </a:r>
            <a:r>
              <a:rPr lang="ru-RU" dirty="0" smtClean="0"/>
              <a:t>по </a:t>
            </a:r>
            <a:r>
              <a:rPr lang="en-US" dirty="0" smtClean="0"/>
              <a:t>JS (</a:t>
            </a:r>
            <a:r>
              <a:rPr lang="ru-RU" dirty="0" smtClean="0"/>
              <a:t>осторожно, рутрекер</a:t>
            </a:r>
            <a:r>
              <a:rPr lang="en-US" dirty="0" smtClean="0"/>
              <a:t>) </a:t>
            </a:r>
            <a:endParaRPr lang="ru-RU" dirty="0" smtClean="0"/>
          </a:p>
          <a:p>
            <a:r>
              <a:rPr lang="en-US" dirty="0">
                <a:hlinkClick r:id="rId4"/>
              </a:rPr>
              <a:t>https://habrahabr.ru/post/305900</a:t>
            </a:r>
            <a:r>
              <a:rPr lang="en-US" dirty="0" smtClean="0">
                <a:hlinkClick r:id="rId4"/>
              </a:rPr>
              <a:t>/</a:t>
            </a:r>
            <a:r>
              <a:rPr lang="ru-RU" dirty="0" smtClean="0"/>
              <a:t> Новое в </a:t>
            </a:r>
            <a:r>
              <a:rPr lang="en-US" dirty="0" smtClean="0"/>
              <a:t>ES6</a:t>
            </a:r>
            <a:endParaRPr lang="ru-RU" dirty="0" smtClean="0"/>
          </a:p>
          <a:p>
            <a:r>
              <a:rPr lang="en-US" dirty="0">
                <a:hlinkClick r:id="rId5"/>
              </a:rPr>
              <a:t>http://</a:t>
            </a:r>
            <a:r>
              <a:rPr lang="en-US" dirty="0" smtClean="0">
                <a:hlinkClick r:id="rId5"/>
              </a:rPr>
              <a:t>www.w3schools.com/js/default.asp</a:t>
            </a:r>
            <a:r>
              <a:rPr lang="ru-RU" dirty="0" smtClean="0"/>
              <a:t> </a:t>
            </a:r>
            <a:r>
              <a:rPr lang="ru-RU" dirty="0" smtClean="0"/>
              <a:t>туториал</a:t>
            </a:r>
          </a:p>
          <a:p>
            <a:r>
              <a:rPr lang="en-US" dirty="0" smtClean="0"/>
              <a:t>Ctrl + Shift + J dev tools </a:t>
            </a:r>
            <a:r>
              <a:rPr lang="ru-RU" dirty="0" smtClean="0"/>
              <a:t>в хроме</a:t>
            </a:r>
            <a:endParaRPr lang="en-US" dirty="0" smtClean="0"/>
          </a:p>
          <a:p>
            <a:endParaRPr lang="en-US" dirty="0" smtClean="0"/>
          </a:p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0C058D6-D711-4E40-919F-1BCBD97C2D1D}" type="slidenum">
              <a:rPr lang="de-DE" smtClean="0"/>
              <a:pPr>
                <a:defRPr/>
              </a:pPr>
              <a:t>17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9585214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Features</a:t>
            </a:r>
            <a:endParaRPr lang="ru-R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Top level functions</a:t>
            </a:r>
          </a:p>
          <a:p>
            <a:pPr lvl="1"/>
            <a:r>
              <a:rPr lang="ru-RU" dirty="0" smtClean="0"/>
              <a:t>Функции могут возвращать функции, которые возвращают функции и т.д.</a:t>
            </a:r>
          </a:p>
          <a:p>
            <a:r>
              <a:rPr lang="en-US" dirty="0" smtClean="0"/>
              <a:t>ECMAScript 5-6</a:t>
            </a:r>
            <a:endParaRPr lang="ru-RU" dirty="0" smtClean="0"/>
          </a:p>
          <a:p>
            <a:pPr lvl="1"/>
            <a:r>
              <a:rPr lang="ru-RU" dirty="0" smtClean="0"/>
              <a:t>У </a:t>
            </a:r>
            <a:r>
              <a:rPr lang="en-US" dirty="0" smtClean="0"/>
              <a:t>JS </a:t>
            </a:r>
            <a:r>
              <a:rPr lang="ru-RU" dirty="0" smtClean="0"/>
              <a:t>тоже есть версии</a:t>
            </a:r>
          </a:p>
          <a:p>
            <a:r>
              <a:rPr lang="ru-RU" dirty="0" smtClean="0"/>
              <a:t>Наследование через прототипы.</a:t>
            </a:r>
            <a:endParaRPr lang="en-US" dirty="0" smtClean="0"/>
          </a:p>
          <a:p>
            <a:r>
              <a:rPr lang="en-US" dirty="0" smtClean="0"/>
              <a:t>Strings</a:t>
            </a:r>
            <a:r>
              <a:rPr lang="ru-RU" dirty="0" smtClean="0"/>
              <a:t> – во многом схожи с джавовскими. Можно использовать как одинарные кавычки, так и двойные.</a:t>
            </a:r>
          </a:p>
          <a:p>
            <a:r>
              <a:rPr lang="ru-RU" dirty="0" smtClean="0"/>
              <a:t>Массивы – можно использовать сразу как стек</a:t>
            </a:r>
            <a:endParaRPr lang="en-US" dirty="0" smtClean="0"/>
          </a:p>
          <a:p>
            <a:endParaRPr lang="ru-RU" dirty="0" smtClean="0"/>
          </a:p>
          <a:p>
            <a:r>
              <a:rPr lang="en-US" dirty="0" smtClean="0"/>
              <a:t>GIGO – Garbage In, Garbage Out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0C058D6-D711-4E40-919F-1BCBD97C2D1D}" type="slidenum">
              <a:rPr lang="de-DE" smtClean="0"/>
              <a:pPr>
                <a:defRPr/>
              </a:pPr>
              <a:t>2</a:t>
            </a:fld>
            <a:endParaRPr lang="de-DE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3480010"/>
            <a:ext cx="2145978" cy="14821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4221088"/>
            <a:ext cx="2062163" cy="1614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227607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Features</a:t>
            </a:r>
            <a:endParaRPr lang="ru-R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Scope</a:t>
            </a:r>
          </a:p>
          <a:p>
            <a:pPr lvl="1"/>
            <a:endParaRPr lang="ru-RU" dirty="0" smtClean="0"/>
          </a:p>
          <a:p>
            <a:pPr lvl="1"/>
            <a:endParaRPr lang="ru-RU" dirty="0"/>
          </a:p>
          <a:p>
            <a:pPr lvl="1"/>
            <a:r>
              <a:rPr lang="en-US" dirty="0" smtClean="0"/>
              <a:t>If </a:t>
            </a:r>
            <a:r>
              <a:rPr lang="ru-RU" dirty="0" smtClean="0"/>
              <a:t>блок не создает область видимости.</a:t>
            </a:r>
          </a:p>
          <a:p>
            <a:pPr lvl="1"/>
            <a:endParaRPr lang="ru-RU" dirty="0"/>
          </a:p>
          <a:p>
            <a:pPr lvl="1"/>
            <a:endParaRPr lang="ru-RU" dirty="0" smtClean="0"/>
          </a:p>
          <a:p>
            <a:pPr lvl="1"/>
            <a:endParaRPr lang="ru-RU" dirty="0"/>
          </a:p>
          <a:p>
            <a:pPr lvl="1"/>
            <a:endParaRPr lang="ru-RU" dirty="0" smtClean="0"/>
          </a:p>
          <a:p>
            <a:pPr marL="360363" lvl="1" indent="0">
              <a:buNone/>
            </a:pPr>
            <a:endParaRPr lang="ru-RU" dirty="0" smtClean="0"/>
          </a:p>
          <a:p>
            <a:pPr lvl="1"/>
            <a:r>
              <a:rPr lang="ru-RU" dirty="0" smtClean="0"/>
              <a:t>Цикл не создает область видимости</a:t>
            </a:r>
          </a:p>
          <a:p>
            <a:pPr lvl="1"/>
            <a:endParaRPr lang="en-US" dirty="0" smtClean="0"/>
          </a:p>
          <a:p>
            <a:endParaRPr lang="en-US" dirty="0" smtClean="0"/>
          </a:p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0C058D6-D711-4E40-919F-1BCBD97C2D1D}" type="slidenum">
              <a:rPr lang="de-DE" smtClean="0"/>
              <a:pPr>
                <a:defRPr/>
              </a:pPr>
              <a:t>3</a:t>
            </a:fld>
            <a:endParaRPr lang="de-DE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908720"/>
            <a:ext cx="3370264" cy="18137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19060" y="3356992"/>
            <a:ext cx="3893260" cy="15872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263800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Features</a:t>
            </a:r>
            <a:endParaRPr lang="ru-R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Различные проперти глобального объекта – </a:t>
            </a:r>
            <a:r>
              <a:rPr lang="en-US" dirty="0"/>
              <a:t>constructor, </a:t>
            </a:r>
            <a:r>
              <a:rPr lang="en-US" dirty="0" err="1"/>
              <a:t>toString</a:t>
            </a:r>
            <a:r>
              <a:rPr lang="en-US" dirty="0"/>
              <a:t> </a:t>
            </a:r>
            <a:r>
              <a:rPr lang="ru-RU" dirty="0"/>
              <a:t>и т.п.</a:t>
            </a:r>
          </a:p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0C058D6-D711-4E40-919F-1BCBD97C2D1D}" type="slidenum">
              <a:rPr lang="de-DE" smtClean="0"/>
              <a:pPr>
                <a:defRPr/>
              </a:pPr>
              <a:t>4</a:t>
            </a:fld>
            <a:endParaRPr lang="de-DE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268760"/>
            <a:ext cx="5234320" cy="43530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300753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Hoisting</a:t>
            </a:r>
          </a:p>
          <a:p>
            <a:pPr lvl="1"/>
            <a:r>
              <a:rPr lang="ru-RU" dirty="0" smtClean="0"/>
              <a:t>Загрузка </a:t>
            </a:r>
            <a:r>
              <a:rPr lang="ru-RU" dirty="0"/>
              <a:t>функций и переменных в </a:t>
            </a:r>
            <a:r>
              <a:rPr lang="ru-RU" dirty="0" smtClean="0"/>
              <a:t>память происходит на первом этапе,</a:t>
            </a:r>
          </a:p>
          <a:p>
            <a:pPr marL="360363" lvl="1" indent="0">
              <a:buNone/>
            </a:pPr>
            <a:r>
              <a:rPr lang="ru-RU" dirty="0" smtClean="0"/>
              <a:t>    поэтому можно использовать переменные до их </a:t>
            </a:r>
            <a:r>
              <a:rPr lang="ru-RU" dirty="0" smtClean="0"/>
              <a:t>объявления</a:t>
            </a:r>
            <a:endParaRPr lang="ru-RU" dirty="0" smtClean="0"/>
          </a:p>
          <a:p>
            <a:pPr marL="360363" lvl="1" indent="0">
              <a:buNone/>
            </a:pPr>
            <a:r>
              <a:rPr lang="ru-RU" dirty="0" smtClean="0"/>
              <a:t>Считается не очень хорошей практикой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en-US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r>
              <a:rPr lang="ru-RU" dirty="0" smtClean="0"/>
              <a:t>Не работает при использовании </a:t>
            </a:r>
            <a:r>
              <a:rPr lang="en-US" dirty="0" smtClean="0"/>
              <a:t>strict mode</a:t>
            </a:r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0C058D6-D711-4E40-919F-1BCBD97C2D1D}" type="slidenum">
              <a:rPr lang="de-DE" smtClean="0"/>
              <a:pPr>
                <a:defRPr/>
              </a:pPr>
              <a:t>5</a:t>
            </a:fld>
            <a:endParaRPr lang="de-DE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5789" y="2286000"/>
            <a:ext cx="5492980" cy="15750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578180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Features</a:t>
            </a:r>
            <a:endParaRPr lang="ru-R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IIFE – Immediately invoked function expression</a:t>
            </a:r>
          </a:p>
          <a:p>
            <a:endParaRPr lang="ru-RU" dirty="0"/>
          </a:p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0C058D6-D711-4E40-919F-1BCBD97C2D1D}" type="slidenum">
              <a:rPr lang="de-DE" smtClean="0"/>
              <a:pPr>
                <a:defRPr/>
              </a:pPr>
              <a:t>6</a:t>
            </a:fld>
            <a:endParaRPr lang="de-DE"/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196752"/>
            <a:ext cx="7505700" cy="2343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46176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Features</a:t>
            </a:r>
            <a:endParaRPr lang="ru-R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Замыкания</a:t>
            </a:r>
          </a:p>
          <a:p>
            <a:pPr lvl="1"/>
            <a:r>
              <a:rPr lang="ru-RU" dirty="0"/>
              <a:t>Использование</a:t>
            </a:r>
            <a:r>
              <a:rPr lang="en-US" dirty="0"/>
              <a:t> </a:t>
            </a:r>
            <a:endParaRPr lang="en-US" dirty="0" smtClean="0"/>
          </a:p>
          <a:p>
            <a:pPr marL="360363" lvl="1" indent="0">
              <a:buNone/>
            </a:pPr>
            <a:r>
              <a:rPr lang="ru-RU" dirty="0" smtClean="0"/>
              <a:t>«</a:t>
            </a:r>
            <a:r>
              <a:rPr lang="ru-RU" dirty="0"/>
              <a:t>потерянного» </a:t>
            </a:r>
            <a:endParaRPr lang="en-US" dirty="0" smtClean="0"/>
          </a:p>
          <a:p>
            <a:pPr marL="360363" lvl="1" indent="0">
              <a:buNone/>
            </a:pPr>
            <a:r>
              <a:rPr lang="ru-RU" dirty="0" smtClean="0"/>
              <a:t>контекста</a:t>
            </a:r>
            <a:endParaRPr lang="en-US" dirty="0"/>
          </a:p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0C058D6-D711-4E40-919F-1BCBD97C2D1D}" type="slidenum">
              <a:rPr lang="de-DE" smtClean="0"/>
              <a:pPr>
                <a:defRPr/>
              </a:pPr>
              <a:t>7</a:t>
            </a:fld>
            <a:endParaRPr lang="de-DE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836712"/>
            <a:ext cx="5702300" cy="4794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64949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Features</a:t>
            </a:r>
            <a:endParaRPr lang="ru-R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Еще один пример замыкания. Что будет на выходе?</a:t>
            </a:r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r>
              <a:rPr lang="ru-RU" dirty="0" smtClean="0"/>
              <a:t>На выходе у нас: </a:t>
            </a:r>
          </a:p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0C058D6-D711-4E40-919F-1BCBD97C2D1D}" type="slidenum">
              <a:rPr lang="de-DE" smtClean="0"/>
              <a:pPr>
                <a:defRPr/>
              </a:pPr>
              <a:t>8</a:t>
            </a:fld>
            <a:endParaRPr lang="de-DE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124744"/>
            <a:ext cx="6413500" cy="299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4293096"/>
            <a:ext cx="3714750" cy="1228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147259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Features</a:t>
            </a:r>
            <a:endParaRPr lang="ru-R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Как сделать так, чтобы переменная </a:t>
            </a:r>
            <a:r>
              <a:rPr lang="en-US" dirty="0" err="1" smtClean="0"/>
              <a:t>i</a:t>
            </a:r>
            <a:r>
              <a:rPr lang="en-US" dirty="0" smtClean="0"/>
              <a:t> </a:t>
            </a:r>
            <a:r>
              <a:rPr lang="ru-RU" dirty="0" smtClean="0"/>
              <a:t>каждый раз была такой, какой мы хотим ее видеть? Нужно поместить ее значение в новый контекст (выделено красным).</a:t>
            </a:r>
          </a:p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0C058D6-D711-4E40-919F-1BCBD97C2D1D}" type="slidenum">
              <a:rPr lang="de-DE" smtClean="0"/>
              <a:pPr>
                <a:defRPr/>
              </a:pPr>
              <a:t>9</a:t>
            </a:fld>
            <a:endParaRPr lang="de-DE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556792"/>
            <a:ext cx="5262165" cy="40487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574269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lecture template">
  <a:themeElements>
    <a:clrScheme name="">
      <a:dk1>
        <a:srgbClr val="000000"/>
      </a:dk1>
      <a:lt1>
        <a:srgbClr val="FFFFFF"/>
      </a:lt1>
      <a:dk2>
        <a:srgbClr val="E20074"/>
      </a:dk2>
      <a:lt2>
        <a:srgbClr val="CCCCCC"/>
      </a:lt2>
      <a:accent1>
        <a:srgbClr val="427BAB"/>
      </a:accent1>
      <a:accent2>
        <a:srgbClr val="FDD167"/>
      </a:accent2>
      <a:accent3>
        <a:srgbClr val="FFFFFF"/>
      </a:accent3>
      <a:accent4>
        <a:srgbClr val="000000"/>
      </a:accent4>
      <a:accent5>
        <a:srgbClr val="B0BFD2"/>
      </a:accent5>
      <a:accent6>
        <a:srgbClr val="E5BD5D"/>
      </a:accent6>
      <a:hlink>
        <a:srgbClr val="E20074"/>
      </a:hlink>
      <a:folHlink>
        <a:srgbClr val="64B9E4"/>
      </a:folHlink>
    </a:clrScheme>
    <a:fontScheme name="2_DTE Master">
      <a:majorFont>
        <a:latin typeface="Tele-GroteskNor"/>
        <a:ea typeface=""/>
        <a:cs typeface=""/>
      </a:majorFont>
      <a:minorFont>
        <a:latin typeface="Tele-GroteskNor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bg2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0" tIns="0" rIns="0" bIns="0" numCol="1" anchor="t" anchorCtr="0" compatLnSpc="1">
        <a:prstTxWarp prst="textNoShape">
          <a:avLst/>
        </a:prstTxWarp>
      </a:bodyPr>
      <a:lstStyle>
        <a:defPPr marL="220663" marR="0" indent="-220663" algn="l" defTabSz="914400" rtl="0" eaLnBrk="1" fontAlgn="base" latinLnBrk="0" hangingPunct="1">
          <a:lnSpc>
            <a:spcPct val="90000"/>
          </a:lnSpc>
          <a:spcBef>
            <a:spcPct val="50000"/>
          </a:spcBef>
          <a:spcAft>
            <a:spcPct val="0"/>
          </a:spcAft>
          <a:buClr>
            <a:schemeClr val="tx2"/>
          </a:buClr>
          <a:buSzPct val="75000"/>
          <a:buFont typeface="Wingdings" pitchFamily="2" charset="2"/>
          <a:buNone/>
          <a:tabLst/>
          <a:defRPr kumimoji="0" lang="de-DE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ele-GroteskNor" pitchFamily="2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bg2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0" tIns="0" rIns="0" bIns="0" numCol="1" anchor="t" anchorCtr="0" compatLnSpc="1">
        <a:prstTxWarp prst="textNoShape">
          <a:avLst/>
        </a:prstTxWarp>
      </a:bodyPr>
      <a:lstStyle>
        <a:defPPr marL="220663" marR="0" indent="-220663" algn="l" defTabSz="914400" rtl="0" eaLnBrk="1" fontAlgn="base" latinLnBrk="0" hangingPunct="1">
          <a:lnSpc>
            <a:spcPct val="90000"/>
          </a:lnSpc>
          <a:spcBef>
            <a:spcPct val="50000"/>
          </a:spcBef>
          <a:spcAft>
            <a:spcPct val="0"/>
          </a:spcAft>
          <a:buClr>
            <a:schemeClr val="tx2"/>
          </a:buClr>
          <a:buSzPct val="75000"/>
          <a:buFont typeface="Wingdings" pitchFamily="2" charset="2"/>
          <a:buNone/>
          <a:tabLst/>
          <a:defRPr kumimoji="0" lang="de-DE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ele-GroteskNor" pitchFamily="2" charset="0"/>
          </a:defRPr>
        </a:defPPr>
      </a:lstStyle>
    </a:lnDef>
  </a:objectDefaults>
  <a:extraClrSchemeLst>
    <a:extraClrScheme>
      <a:clrScheme name="2_DTE Master 1">
        <a:dk1>
          <a:srgbClr val="000000"/>
        </a:dk1>
        <a:lt1>
          <a:srgbClr val="FFFFFF"/>
        </a:lt1>
        <a:dk2>
          <a:srgbClr val="E20074"/>
        </a:dk2>
        <a:lt2>
          <a:srgbClr val="CCCCCC"/>
        </a:lt2>
        <a:accent1>
          <a:srgbClr val="3366CC"/>
        </a:accent1>
        <a:accent2>
          <a:srgbClr val="FDCD67"/>
        </a:accent2>
        <a:accent3>
          <a:srgbClr val="FFFFFF"/>
        </a:accent3>
        <a:accent4>
          <a:srgbClr val="000000"/>
        </a:accent4>
        <a:accent5>
          <a:srgbClr val="ADB8E2"/>
        </a:accent5>
        <a:accent6>
          <a:srgbClr val="E5BA5D"/>
        </a:accent6>
        <a:hlink>
          <a:srgbClr val="E20074"/>
        </a:hlink>
        <a:folHlink>
          <a:srgbClr val="99CC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E20074"/>
      </a:dk2>
      <a:lt2>
        <a:srgbClr val="CCCCCC"/>
      </a:lt2>
      <a:accent1>
        <a:srgbClr val="3366CC"/>
      </a:accent1>
      <a:accent2>
        <a:srgbClr val="FDCD67"/>
      </a:accent2>
      <a:accent3>
        <a:srgbClr val="FFFFFF"/>
      </a:accent3>
      <a:accent4>
        <a:srgbClr val="000000"/>
      </a:accent4>
      <a:accent5>
        <a:srgbClr val="ADB8E2"/>
      </a:accent5>
      <a:accent6>
        <a:srgbClr val="E5BA5D"/>
      </a:accent6>
      <a:hlink>
        <a:srgbClr val="E20074"/>
      </a:hlink>
      <a:folHlink>
        <a:srgbClr val="99CCFF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lecture template</Template>
  <TotalTime>18753</TotalTime>
  <Words>410</Words>
  <Application>Microsoft Office PowerPoint</Application>
  <PresentationFormat>On-screen Show (4:3)</PresentationFormat>
  <Paragraphs>144</Paragraphs>
  <Slides>17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18" baseType="lpstr">
      <vt:lpstr>lecture template</vt:lpstr>
      <vt:lpstr> </vt:lpstr>
      <vt:lpstr>Features</vt:lpstr>
      <vt:lpstr>Features</vt:lpstr>
      <vt:lpstr>Features</vt:lpstr>
      <vt:lpstr>PowerPoint Presentation</vt:lpstr>
      <vt:lpstr>Features</vt:lpstr>
      <vt:lpstr>Features</vt:lpstr>
      <vt:lpstr>Features</vt:lpstr>
      <vt:lpstr>Features</vt:lpstr>
      <vt:lpstr>Features</vt:lpstr>
      <vt:lpstr>Features</vt:lpstr>
      <vt:lpstr>Features</vt:lpstr>
      <vt:lpstr>Features</vt:lpstr>
      <vt:lpstr>Features</vt:lpstr>
      <vt:lpstr>Features</vt:lpstr>
      <vt:lpstr>Features</vt:lpstr>
      <vt:lpstr>Useful links</vt:lpstr>
    </vt:vector>
  </TitlesOfParts>
  <Company>T-SYSTEMS CIS</Company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</dc:title>
  <dc:creator>Paikin, Andrei</dc:creator>
  <cp:lastModifiedBy>Paikin, Andrei</cp:lastModifiedBy>
  <cp:revision>293</cp:revision>
  <cp:lastPrinted>2008-10-06T12:12:35Z</cp:lastPrinted>
  <dcterms:created xsi:type="dcterms:W3CDTF">2011-07-20T13:22:05Z</dcterms:created>
  <dcterms:modified xsi:type="dcterms:W3CDTF">2016-07-20T08:41:52Z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TAG2">
    <vt:lpwstr>0008003618000000000001023720</vt:lpwstr>
  </property>
</Properties>
</file>